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88" r:id="rId20"/>
    <p:sldId id="272" r:id="rId21"/>
    <p:sldId id="285" r:id="rId22"/>
    <p:sldId id="274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ד'/ניסן/תשע"ג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1" name="Rectangle 10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076057" y="2564905"/>
            <a:ext cx="576063" cy="1467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146813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4869160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57183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41" y="222178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067944" y="2591117"/>
            <a:ext cx="2182306" cy="102345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3851920" y="2689691"/>
            <a:ext cx="845441" cy="102345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4572000" y="2591117"/>
            <a:ext cx="959739" cy="163968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  <a:endParaRPr lang="en-US" b="1" dirty="0" smtClean="0"/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  <a:endParaRPr lang="en-US" b="1" dirty="0" smtClean="0"/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</a:t>
                </a:r>
                <a:r>
                  <a:rPr lang="en-US" b="1" dirty="0" smtClean="0"/>
                  <a:t>mutator:</a:t>
                </a:r>
                <a:endParaRPr lang="en-US" b="1" dirty="0" smtClean="0"/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adaptation </a:t>
            </a:r>
            <a:r>
              <a:rPr lang="en-US" dirty="0" smtClean="0"/>
              <a:t>time shorter for stress-induced </a:t>
            </a:r>
            <a:r>
              <a:rPr lang="en-US" dirty="0" smtClean="0"/>
              <a:t>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2313002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5576" y="5291916"/>
            <a:ext cx="38816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99992" y="2924944"/>
            <a:ext cx="1296144" cy="9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0857" y="4931876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Waiting time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3917161" y="2564904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Fixation time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  <a:p>
            <a:pPr marL="0" indent="0" algn="ctr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	yoavram@post.tau.ac.il</a:t>
            </a:r>
          </a:p>
          <a:p>
            <a:pPr marL="0" indent="0" algn="l" rtl="0">
              <a:buNone/>
            </a:pPr>
            <a:r>
              <a:rPr lang="en-US" sz="2800" dirty="0" smtClean="0"/>
              <a:t>	@yoavram</a:t>
            </a:r>
          </a:p>
          <a:p>
            <a:pPr marL="0" indent="0" algn="l" rtl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http</a:t>
            </a:r>
            <a:r>
              <a:rPr lang="en-US" sz="2800" dirty="0"/>
              <a:t>://www.yoavram.com</a:t>
            </a:r>
            <a:endParaRPr lang="he-IL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932512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500464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636456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1970</TotalTime>
  <Words>1212</Words>
  <Application>Microsoft Office PowerPoint</Application>
  <PresentationFormat>On-screen Show (4:3)</PresentationFormat>
  <Paragraphs>325</Paragraphs>
  <Slides>30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Shifting a fitness peak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71</cp:revision>
  <dcterms:created xsi:type="dcterms:W3CDTF">2013-03-10T12:34:40Z</dcterms:created>
  <dcterms:modified xsi:type="dcterms:W3CDTF">2013-03-15T07:10:34Z</dcterms:modified>
</cp:coreProperties>
</file>